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4" r:id="rId4"/>
    <p:sldId id="261" r:id="rId5"/>
    <p:sldId id="262" r:id="rId6"/>
    <p:sldId id="258" r:id="rId7"/>
    <p:sldId id="260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DE"/>
    <a:srgbClr val="741525"/>
    <a:srgbClr val="972929"/>
    <a:srgbClr val="CFB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Hours</c:v>
                </c:pt>
              </c:strCache>
            </c:strRef>
          </c:tx>
          <c:dPt>
            <c:idx val="0"/>
            <c:bubble3D val="0"/>
            <c:explosion val="24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explosion val="17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Contacting Agencies</c:v>
                </c:pt>
                <c:pt idx="1">
                  <c:v>Creating Packets</c:v>
                </c:pt>
                <c:pt idx="2">
                  <c:v>Assigning Students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110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4EC8E-BAC5-4668-B273-5D949DFF8CD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158B4-99A6-41AE-9214-E84B6B4AC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25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Forms</a:t>
            </a:r>
            <a:r>
              <a:rPr lang="en-US" baseline="0" dirty="0" smtClean="0"/>
              <a:t> of Code were new to the team. We all had to learn these together as a team. There wasn’t anyone who knew everything.</a:t>
            </a:r>
          </a:p>
          <a:p>
            <a:r>
              <a:rPr lang="en-US" baseline="0" dirty="0" smtClean="0"/>
              <a:t>Communication: Slack, GitHub---Database: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, html, apache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158B4-99A6-41AE-9214-E84B6B4AC5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7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Providers: Contact</a:t>
            </a:r>
            <a:r>
              <a:rPr lang="en-US" baseline="0" dirty="0" smtClean="0"/>
              <a:t> all service providers and have the mix into this system---</a:t>
            </a:r>
            <a:r>
              <a:rPr lang="en-US" dirty="0" smtClean="0"/>
              <a:t>Mandatory: This</a:t>
            </a:r>
            <a:r>
              <a:rPr lang="en-US" baseline="0" dirty="0" smtClean="0"/>
              <a:t> website will become mandatory in order to connect to service projects &amp; fulfill service requirements (similar to Moodle)---</a:t>
            </a:r>
            <a:r>
              <a:rPr lang="en-US" dirty="0" err="1" smtClean="0"/>
              <a:t>MySparta</a:t>
            </a:r>
            <a:r>
              <a:rPr lang="en-US" dirty="0" smtClean="0"/>
              <a:t>:</a:t>
            </a:r>
            <a:r>
              <a:rPr lang="en-US" baseline="0" dirty="0" smtClean="0"/>
              <a:t> Possible integration into the app---IT: Future presentation to IT over the integration &amp; security risks---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158B4-99A6-41AE-9214-E84B6B4AC5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888" y="4344345"/>
            <a:ext cx="8043334" cy="200877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FB131"/>
                </a:solidFill>
              </a:rPr>
              <a:t>De Smet </a:t>
            </a:r>
            <a:r>
              <a:rPr lang="en-US" smtClean="0">
                <a:solidFill>
                  <a:srgbClr val="CFB131"/>
                </a:solidFill>
              </a:rPr>
              <a:t>Jesuit STEM </a:t>
            </a:r>
            <a:r>
              <a:rPr lang="en-US" dirty="0" smtClean="0">
                <a:solidFill>
                  <a:srgbClr val="CFB131"/>
                </a:solidFill>
              </a:rPr>
              <a:t>Team</a:t>
            </a:r>
          </a:p>
          <a:p>
            <a:r>
              <a:rPr lang="en-US" dirty="0">
                <a:solidFill>
                  <a:srgbClr val="CFB131"/>
                </a:solidFill>
              </a:rPr>
              <a:t>Ambassador: Ryan </a:t>
            </a:r>
            <a:r>
              <a:rPr lang="en-US" dirty="0" smtClean="0">
                <a:solidFill>
                  <a:srgbClr val="CFB131"/>
                </a:solidFill>
              </a:rPr>
              <a:t>Sextro </a:t>
            </a:r>
          </a:p>
          <a:p>
            <a:r>
              <a:rPr lang="en-US" dirty="0" smtClean="0">
                <a:solidFill>
                  <a:srgbClr val="CFB131"/>
                </a:solidFill>
              </a:rPr>
              <a:t> Mentors</a:t>
            </a:r>
            <a:r>
              <a:rPr lang="en-US" dirty="0">
                <a:solidFill>
                  <a:srgbClr val="CFB131"/>
                </a:solidFill>
              </a:rPr>
              <a:t>: Kris Dalpiaz &amp; Brian </a:t>
            </a:r>
            <a:r>
              <a:rPr lang="en-US" dirty="0" smtClean="0">
                <a:solidFill>
                  <a:srgbClr val="CFB131"/>
                </a:solidFill>
              </a:rPr>
              <a:t>Ortbals  </a:t>
            </a:r>
          </a:p>
          <a:p>
            <a:r>
              <a:rPr lang="en-US" dirty="0" smtClean="0">
                <a:solidFill>
                  <a:srgbClr val="CFB131"/>
                </a:solidFill>
              </a:rPr>
              <a:t>Team: Justin Larson, </a:t>
            </a:r>
            <a:r>
              <a:rPr lang="en-US" dirty="0">
                <a:solidFill>
                  <a:srgbClr val="CFB131"/>
                </a:solidFill>
              </a:rPr>
              <a:t>Justin </a:t>
            </a:r>
            <a:r>
              <a:rPr lang="en-US" dirty="0" smtClean="0">
                <a:solidFill>
                  <a:srgbClr val="CFB131"/>
                </a:solidFill>
              </a:rPr>
              <a:t>McNiel, Matthew Meyer, Karl Frank, Patrick Sanchez, Caleb Hackmann, Matthew Woodford, Joel Wisa, Jonathan Nelson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31309" y="0"/>
            <a:ext cx="8651357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en-US" sz="11500" b="0" cap="none" spc="0" dirty="0" smtClean="0">
                <a:ln w="0"/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Spartan Service</a:t>
            </a:r>
            <a:endParaRPr lang="en-US" sz="11500" b="0" cap="none" spc="0" dirty="0">
              <a:ln w="0"/>
              <a:solidFill>
                <a:schemeClr val="accent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08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4488" y="212984"/>
            <a:ext cx="11353800" cy="1580444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rgbClr val="009BDE"/>
                </a:solidFill>
              </a:rPr>
              <a:t>The Problem</a:t>
            </a:r>
            <a:endParaRPr lang="en-US" sz="6600" dirty="0">
              <a:solidFill>
                <a:srgbClr val="009BD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579" y="1387028"/>
            <a:ext cx="8581821" cy="476835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r>
              <a:rPr lang="en-US" sz="3200" dirty="0" smtClean="0"/>
              <a:t>Service Projects</a:t>
            </a:r>
          </a:p>
          <a:p>
            <a:pPr lvl="1"/>
            <a:r>
              <a:rPr lang="en-US" sz="2800" dirty="0" smtClean="0"/>
              <a:t>Freshmen, Sophomores, Juniors, and Seniors</a:t>
            </a:r>
            <a:endParaRPr lang="en-US" sz="2800" dirty="0"/>
          </a:p>
          <a:p>
            <a:r>
              <a:rPr lang="en-US" sz="3200" dirty="0" smtClean="0"/>
              <a:t>The Issues</a:t>
            </a:r>
          </a:p>
          <a:p>
            <a:pPr lvl="1"/>
            <a:r>
              <a:rPr lang="en-US" sz="2800" dirty="0" smtClean="0"/>
              <a:t>Extracurricular activities and driving distance often create scheduling issues</a:t>
            </a:r>
            <a:endParaRPr lang="en-US" sz="2800" dirty="0"/>
          </a:p>
          <a:p>
            <a:pPr lvl="1"/>
            <a:r>
              <a:rPr lang="en-US" sz="2800" dirty="0" smtClean="0"/>
              <a:t>Need more assistance than others</a:t>
            </a:r>
          </a:p>
          <a:p>
            <a:pPr lvl="1"/>
            <a:r>
              <a:rPr lang="en-US" sz="2800" dirty="0" smtClean="0"/>
              <a:t>Some sites may fit student scheduling, but fail to garner student interest</a:t>
            </a:r>
            <a:endParaRPr lang="en-US" sz="2800" dirty="0"/>
          </a:p>
          <a:p>
            <a:endParaRPr lang="en-US" dirty="0" smtClean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36771301"/>
              </p:ext>
            </p:extLst>
          </p:nvPr>
        </p:nvGraphicFramePr>
        <p:xfrm>
          <a:off x="2140086" y="7412477"/>
          <a:ext cx="7421604" cy="5324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210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24 0.32755 L -0.14896 -1.07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-7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87104" y="1430866"/>
            <a:ext cx="11070464" cy="1677809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rgbClr val="009BDE"/>
                </a:solidFill>
              </a:rPr>
              <a:t>Solution:</a:t>
            </a:r>
            <a:endParaRPr lang="en-US" sz="6600" dirty="0">
              <a:solidFill>
                <a:srgbClr val="009BD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22" y="2946400"/>
            <a:ext cx="7734468" cy="1771386"/>
          </a:xfrm>
        </p:spPr>
      </p:pic>
    </p:spTree>
    <p:extLst>
      <p:ext uri="{BB962C8B-B14F-4D97-AF65-F5344CB8AC3E}">
        <p14:creationId xmlns:p14="http://schemas.microsoft.com/office/powerpoint/2010/main" val="29042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327" y="282221"/>
            <a:ext cx="8596668" cy="639651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9BDE"/>
                </a:solidFill>
              </a:rPr>
              <a:t>Impact</a:t>
            </a:r>
            <a:endParaRPr lang="en-US" sz="5400" dirty="0">
              <a:solidFill>
                <a:srgbClr val="009BD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49251"/>
            <a:ext cx="8596668" cy="5331853"/>
          </a:xfrm>
        </p:spPr>
        <p:txBody>
          <a:bodyPr/>
          <a:lstStyle/>
          <a:p>
            <a:r>
              <a:rPr lang="en-US" sz="2400" dirty="0" smtClean="0"/>
              <a:t>De Smet Student Body</a:t>
            </a:r>
          </a:p>
          <a:p>
            <a:r>
              <a:rPr lang="en-US" sz="2400" dirty="0" smtClean="0"/>
              <a:t>De Smet STEM Team</a:t>
            </a:r>
          </a:p>
          <a:p>
            <a:pPr lvl="1"/>
            <a:r>
              <a:rPr lang="en-US" sz="2000" dirty="0" smtClean="0"/>
              <a:t>Learned to solve problem in community using STEM</a:t>
            </a:r>
          </a:p>
          <a:p>
            <a:pPr lvl="1"/>
            <a:r>
              <a:rPr lang="en-US" sz="2000" dirty="0" smtClean="0"/>
              <a:t>Work together for common goal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48" y="3390461"/>
            <a:ext cx="4046347" cy="30385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7" y="3646309"/>
            <a:ext cx="3710281" cy="2782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1843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24108"/>
            <a:ext cx="8596668" cy="13208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009BDE"/>
                </a:solidFill>
              </a:rPr>
              <a:t>Impact</a:t>
            </a:r>
            <a:endParaRPr lang="en-US" sz="5400" dirty="0">
              <a:solidFill>
                <a:srgbClr val="009BD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3797"/>
            <a:ext cx="8596668" cy="4637565"/>
          </a:xfrm>
        </p:spPr>
        <p:txBody>
          <a:bodyPr/>
          <a:lstStyle/>
          <a:p>
            <a:r>
              <a:rPr lang="en-US" sz="3200" dirty="0"/>
              <a:t>Faculty</a:t>
            </a:r>
          </a:p>
          <a:p>
            <a:pPr lvl="1"/>
            <a:r>
              <a:rPr lang="en-US" sz="2800" dirty="0"/>
              <a:t>Mr. </a:t>
            </a:r>
            <a:r>
              <a:rPr lang="en-US" sz="2800" dirty="0" err="1"/>
              <a:t>Lueke</a:t>
            </a:r>
            <a:r>
              <a:rPr lang="en-US" sz="2800" dirty="0"/>
              <a:t> (</a:t>
            </a:r>
            <a:r>
              <a:rPr lang="en-US" sz="2800" dirty="0" smtClean="0"/>
              <a:t>200+ </a:t>
            </a:r>
            <a:r>
              <a:rPr lang="en-US" sz="2800" dirty="0"/>
              <a:t>hours</a:t>
            </a:r>
            <a:r>
              <a:rPr lang="en-US" sz="2800" dirty="0" smtClean="0"/>
              <a:t>)</a:t>
            </a:r>
          </a:p>
          <a:p>
            <a:r>
              <a:rPr lang="en-US" sz="3200" dirty="0" smtClean="0"/>
              <a:t>Environment </a:t>
            </a:r>
            <a:endParaRPr lang="en-US" sz="3200" dirty="0"/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aper </a:t>
            </a:r>
            <a:r>
              <a:rPr lang="en-US" sz="2800" dirty="0"/>
              <a:t>waste</a:t>
            </a:r>
          </a:p>
          <a:p>
            <a:r>
              <a:rPr lang="en-US" sz="3200" dirty="0"/>
              <a:t>Community </a:t>
            </a:r>
          </a:p>
          <a:p>
            <a:pPr lvl="1"/>
            <a:r>
              <a:rPr lang="en-US" sz="2800" dirty="0"/>
              <a:t>Service all over Saint Louis </a:t>
            </a:r>
            <a:r>
              <a:rPr lang="en-US" sz="2800" dirty="0" smtClean="0"/>
              <a:t>Area</a:t>
            </a:r>
          </a:p>
          <a:p>
            <a:pPr lvl="1"/>
            <a:r>
              <a:rPr lang="en-US" sz="2800" dirty="0" smtClean="0"/>
              <a:t>Easy for interface with De Smet Jesuit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86" y="1117600"/>
            <a:ext cx="4261036" cy="3199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17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9511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009BDE"/>
                </a:solidFill>
              </a:rPr>
              <a:t>Technologies</a:t>
            </a:r>
            <a:endParaRPr lang="en-US" sz="5400" dirty="0">
              <a:solidFill>
                <a:srgbClr val="009BD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5911"/>
            <a:ext cx="8596668" cy="482035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MySQL</a:t>
            </a:r>
          </a:p>
          <a:p>
            <a:r>
              <a:rPr lang="en-US" sz="3200" dirty="0" smtClean="0"/>
              <a:t>PHP</a:t>
            </a:r>
          </a:p>
          <a:p>
            <a:r>
              <a:rPr lang="en-US" sz="3200" dirty="0" smtClean="0"/>
              <a:t>HTML</a:t>
            </a:r>
          </a:p>
          <a:p>
            <a:pPr lvl="1"/>
            <a:r>
              <a:rPr lang="en-US" sz="2800" dirty="0" smtClean="0"/>
              <a:t>Bootstrap</a:t>
            </a:r>
          </a:p>
          <a:p>
            <a:pPr lvl="1"/>
            <a:r>
              <a:rPr lang="en-US" sz="2800" dirty="0" smtClean="0"/>
              <a:t>CSS</a:t>
            </a:r>
          </a:p>
          <a:p>
            <a:pPr lvl="1"/>
            <a:r>
              <a:rPr lang="en-US" sz="2800" dirty="0" err="1" smtClean="0"/>
              <a:t>Javascript</a:t>
            </a:r>
            <a:endParaRPr lang="en-US" sz="2800" dirty="0"/>
          </a:p>
          <a:p>
            <a:r>
              <a:rPr lang="en-US" sz="3200" dirty="0" smtClean="0"/>
              <a:t>GitHub</a:t>
            </a:r>
          </a:p>
          <a:p>
            <a:r>
              <a:rPr lang="en-US" sz="3200" dirty="0" smtClean="0"/>
              <a:t>Slack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668" y="4102100"/>
            <a:ext cx="4868334" cy="24341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28" name="Picture 4" descr="http://burning-glass.com/wp-content/uploads/coding_screen_400x300-400x28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45" y="1055511"/>
            <a:ext cx="3810000" cy="27051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2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79401"/>
            <a:ext cx="3854528" cy="1278466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9BDE"/>
                </a:solidFill>
              </a:rPr>
              <a:t>Integration (User Adoption)</a:t>
            </a:r>
            <a:endParaRPr lang="en-US" sz="4000" dirty="0">
              <a:solidFill>
                <a:srgbClr val="009BD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352407"/>
            <a:ext cx="3854528" cy="258444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Automatic Student Enrollment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Providers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Future:</a:t>
            </a:r>
          </a:p>
          <a:p>
            <a:pPr marL="742813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IT</a:t>
            </a:r>
          </a:p>
          <a:p>
            <a:pPr marL="742813" lvl="1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MySparta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329" y="1411111"/>
            <a:ext cx="5642497" cy="39504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463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436" y="477256"/>
            <a:ext cx="8596668" cy="643467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9BDE"/>
                </a:solidFill>
              </a:rPr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4" y="1919110"/>
            <a:ext cx="4830531" cy="38969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715" y="2078300"/>
            <a:ext cx="5210389" cy="35785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88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De Smet">
      <a:dk1>
        <a:sysClr val="windowText" lastClr="000000"/>
      </a:dk1>
      <a:lt1>
        <a:sysClr val="window" lastClr="FFFFFF"/>
      </a:lt1>
      <a:dk2>
        <a:srgbClr val="741516"/>
      </a:dk2>
      <a:lt2>
        <a:srgbClr val="EBEBEB"/>
      </a:lt2>
      <a:accent1>
        <a:srgbClr val="741516"/>
      </a:accent1>
      <a:accent2>
        <a:srgbClr val="D4A438"/>
      </a:accent2>
      <a:accent3>
        <a:srgbClr val="009BDE"/>
      </a:accent3>
      <a:accent4>
        <a:srgbClr val="FF0000"/>
      </a:accent4>
      <a:accent5>
        <a:srgbClr val="FF0000"/>
      </a:accent5>
      <a:accent6>
        <a:srgbClr val="FF0000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443</TotalTime>
  <Words>270</Words>
  <Application>Microsoft Office PowerPoint</Application>
  <PresentationFormat>Widescreen</PresentationFormat>
  <Paragraphs>50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PowerPoint Presentation</vt:lpstr>
      <vt:lpstr>The Problem</vt:lpstr>
      <vt:lpstr>Solution:</vt:lpstr>
      <vt:lpstr>Impact</vt:lpstr>
      <vt:lpstr>Impact</vt:lpstr>
      <vt:lpstr>Technologies</vt:lpstr>
      <vt:lpstr>Integration (User Adoption)</vt:lpstr>
      <vt:lpstr>Thank You!</vt:lpstr>
    </vt:vector>
  </TitlesOfParts>
  <Company>De Smet Jesuit High School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Nelson, Jonathan</dc:creator>
  <cp:lastModifiedBy>Meyer, Matthew</cp:lastModifiedBy>
  <cp:revision>26</cp:revision>
  <dcterms:created xsi:type="dcterms:W3CDTF">2017-01-25T16:06:20Z</dcterms:created>
  <dcterms:modified xsi:type="dcterms:W3CDTF">2017-01-27T19:34:24Z</dcterms:modified>
</cp:coreProperties>
</file>